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Francisco Márquez Chaves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s-ES"/>
              <a:t>22/10/2016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"/>
              <a:t>Universidad de Sevilla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7020A-BE87-4482-B3D7-B3CD3A4EDAD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741782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/>
              <a:t>Francisco Márquez Chaves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s-ES"/>
              <a:t>22/10/2016</a:t>
            </a:r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"/>
              <a:t>Universidad de Sevilla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235129-89B3-4F7A-A385-74A9FEF6FD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1484852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8B24513-350B-4632-A1A3-970404770E15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BDABC-581B-4626-B817-90579DE7F9F1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57C266E-2861-4A53-AE43-58D5FA545305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08EDC-FDE2-4B60-B057-30C852D058D5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F30D0C2-79B7-421F-B9DA-1C22E435B563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4FEA-0515-4807-9C6A-0322BD3C75E2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E60D-C33F-4D08-A078-93E44351CEB5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2B36E-13BC-4CF3-B825-45532D67040C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388DE-2837-4EA8-AF28-F412392A9F78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16260E2-0D53-4EA6-A65C-09FDFCD843F0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EEA63-0426-48FF-8D9C-0CD9371229FF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D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0187EE4-DB2D-4F47-A7AD-86A92437702C}" type="datetime1">
              <a:rPr lang="en-US" smtClean="0"/>
              <a:t>10/23/2016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Navegación autónoma basada en reconocimiento de señales de tráfico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Francisco Márquez chaves										 Defensa Trabajo Fin de grado</a:t>
            </a:r>
          </a:p>
        </p:txBody>
      </p:sp>
    </p:spTree>
    <p:extLst>
      <p:ext uri="{BB962C8B-B14F-4D97-AF65-F5344CB8AC3E}">
        <p14:creationId xmlns:p14="http://schemas.microsoft.com/office/powerpoint/2010/main" val="2656852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870" y="5006340"/>
            <a:ext cx="2468578" cy="134008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1437" y="1209184"/>
            <a:ext cx="3653902" cy="4734416"/>
          </a:xfrm>
        </p:spPr>
        <p:txBody>
          <a:bodyPr anchor="ctr">
            <a:normAutofit/>
          </a:bodyPr>
          <a:lstStyle/>
          <a:p>
            <a:r>
              <a:rPr lang="es-ES" dirty="0"/>
              <a:t>Navegación autónoma basada en reconocimiento de señales de tráfico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61870" y="723899"/>
            <a:ext cx="7183597" cy="42788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" sz="2400" b="1" dirty="0"/>
              <a:t>Autor:</a:t>
            </a:r>
            <a:r>
              <a:rPr lang="es-ES" sz="2400" dirty="0"/>
              <a:t> Francisco Márquez Chaves. </a:t>
            </a:r>
          </a:p>
          <a:p>
            <a:pPr marL="0" indent="0">
              <a:buNone/>
            </a:pPr>
            <a:r>
              <a:rPr lang="es-ES" sz="2400" dirty="0"/>
              <a:t>Estudiante Ingeniería Electrónica Robótica y Mecatrónica. Intensificación en Robótica y Automática.</a:t>
            </a:r>
          </a:p>
          <a:p>
            <a:pPr marL="0" indent="0">
              <a:buNone/>
            </a:pPr>
            <a:r>
              <a:rPr lang="es-ES" sz="2400" b="1" dirty="0"/>
              <a:t>Email:  </a:t>
            </a:r>
            <a:r>
              <a:rPr lang="es-ES" sz="2400" dirty="0"/>
              <a:t>fran29400@gmail.com</a:t>
            </a:r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b="1" dirty="0"/>
              <a:t>Tutor: </a:t>
            </a:r>
            <a:r>
              <a:rPr lang="es-ES" sz="2400" dirty="0"/>
              <a:t>Federico Cuesta Rojo.</a:t>
            </a:r>
          </a:p>
          <a:p>
            <a:pPr marL="0" indent="0">
              <a:buNone/>
            </a:pPr>
            <a:r>
              <a:rPr lang="es-ES" sz="2400" dirty="0"/>
              <a:t>Profesor Titular en la Escuela Superior de Ingeniería de la Universidad de Sevilla.</a:t>
            </a:r>
          </a:p>
          <a:p>
            <a:pPr marL="0" indent="0">
              <a:buNone/>
            </a:pPr>
            <a:r>
              <a:rPr lang="es-ES" sz="2400" b="1" dirty="0"/>
              <a:t>Email:  </a:t>
            </a:r>
            <a:r>
              <a:rPr lang="es-ES" sz="2400" dirty="0"/>
              <a:t>fcuesta@us.es</a:t>
            </a:r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b="1" dirty="0"/>
              <a:t>Departamento:  </a:t>
            </a:r>
            <a:r>
              <a:rPr lang="es-ES" sz="2400" dirty="0"/>
              <a:t>Ingeniería de Sistemas y Automática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182" y="5006339"/>
            <a:ext cx="1602743" cy="1384225"/>
          </a:xfrm>
          <a:prstGeom prst="rect">
            <a:avLst/>
          </a:prstGeom>
        </p:spPr>
      </p:pic>
      <p:sp>
        <p:nvSpPr>
          <p:cNvPr id="12" name="Marcador de pie de página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568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índice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2400" dirty="0"/>
              <a:t>Descripción General.</a:t>
            </a:r>
          </a:p>
          <a:p>
            <a:r>
              <a:rPr lang="es-ES" sz="2400" dirty="0"/>
              <a:t>Plataforma Móvil.</a:t>
            </a:r>
          </a:p>
          <a:p>
            <a:r>
              <a:rPr lang="es-ES" sz="2400" dirty="0"/>
              <a:t>Automatización.</a:t>
            </a:r>
          </a:p>
          <a:p>
            <a:r>
              <a:rPr lang="es-ES" sz="2400" dirty="0"/>
              <a:t>Procesamiento de imágenes.</a:t>
            </a:r>
          </a:p>
          <a:p>
            <a:r>
              <a:rPr lang="es-ES" sz="2400" dirty="0"/>
              <a:t>Comunicación.</a:t>
            </a:r>
          </a:p>
          <a:p>
            <a:r>
              <a:rPr lang="es-ES" sz="2400" dirty="0"/>
              <a:t>Experimento.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 dirty="0"/>
              <a:t>Francisco </a:t>
            </a:r>
            <a:r>
              <a:rPr lang="en-US" sz="1600" dirty="0" err="1"/>
              <a:t>márquez</a:t>
            </a:r>
            <a:r>
              <a:rPr lang="en-US" sz="1600" dirty="0"/>
              <a:t> Chaves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z="1600" smtClean="0"/>
              <a:pPr/>
              <a:t>3</a:t>
            </a:fld>
            <a:endParaRPr lang="en-US" sz="160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219" y="2015255"/>
            <a:ext cx="5359335" cy="400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118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154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Descripción General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1994763"/>
            <a:ext cx="3299270" cy="4002199"/>
          </a:xfr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245" y="2039319"/>
            <a:ext cx="2734321" cy="1967500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6151" y="4006819"/>
            <a:ext cx="2734510" cy="1967636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6350" y="2713446"/>
            <a:ext cx="3564458" cy="256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45119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TM03457464[[fn=Dividendo]]</Template>
  <TotalTime>377</TotalTime>
  <Words>99</Words>
  <Application>Microsoft Office PowerPoint</Application>
  <PresentationFormat>Panorámica</PresentationFormat>
  <Paragraphs>25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Calibri</vt:lpstr>
      <vt:lpstr>Gill Sans MT</vt:lpstr>
      <vt:lpstr>Wingdings 2</vt:lpstr>
      <vt:lpstr>Dividendo</vt:lpstr>
      <vt:lpstr>Navegación autónoma basada en reconocimiento de señales de tráfico</vt:lpstr>
      <vt:lpstr>Navegación autónoma basada en reconocimiento de señales de tráfico</vt:lpstr>
      <vt:lpstr>índice</vt:lpstr>
      <vt:lpstr>Presentación de PowerPoint</vt:lpstr>
      <vt:lpstr>Descripción General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frankamente</dc:creator>
  <cp:lastModifiedBy>frankamente</cp:lastModifiedBy>
  <cp:revision>14</cp:revision>
  <dcterms:created xsi:type="dcterms:W3CDTF">2016-10-22T11:29:04Z</dcterms:created>
  <dcterms:modified xsi:type="dcterms:W3CDTF">2016-10-23T19:50:35Z</dcterms:modified>
</cp:coreProperties>
</file>

<file path=docProps/thumbnail.jpeg>
</file>